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rue Typewriter" charset="1" panose="020607040402050204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https://www.figma.com/design/ScAzs3mKOuRDQv2d2vEFfl/Maquetaci%C3%B3n?node-id=0-1&amp;t=uRrU2aj8dpePtSPp-1" TargetMode="External" Type="http://schemas.openxmlformats.org/officeDocument/2006/relationships/hyperlink"/><Relationship Id="rId4" Target="https://github.com/MoonlessNight/Urbanoir/branche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27847"/>
            <a:ext cx="16230600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 spc="92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URBANOIR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948215"/>
            <a:ext cx="16230600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 spc="431">
                <a:solidFill>
                  <a:srgbClr val="B8B8B8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Mueve en silencio, destaca sin hablar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0790" y="8663305"/>
            <a:ext cx="7128510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spc="246">
                <a:solidFill>
                  <a:srgbClr val="B8B8B8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Brian Ariza</a:t>
            </a:r>
          </a:p>
          <a:p>
            <a:pPr algn="r">
              <a:lnSpc>
                <a:spcPts val="4480"/>
              </a:lnSpc>
            </a:pPr>
            <a:r>
              <a:rPr lang="en-US" sz="3200" spc="246">
                <a:solidFill>
                  <a:srgbClr val="B8B8B8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Yai Jimenez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6509"/>
            <a:ext cx="18902994" cy="12594120"/>
          </a:xfrm>
          <a:custGeom>
            <a:avLst/>
            <a:gdLst/>
            <a:ahLst/>
            <a:cxnLst/>
            <a:rect r="r" b="b" t="t" l="l"/>
            <a:pathLst>
              <a:path h="12594120" w="18902994">
                <a:moveTo>
                  <a:pt x="0" y="0"/>
                </a:moveTo>
                <a:lnTo>
                  <a:pt x="18902994" y="0"/>
                </a:lnTo>
                <a:lnTo>
                  <a:pt x="18902994" y="12594120"/>
                </a:lnTo>
                <a:lnTo>
                  <a:pt x="0" y="1259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67128" y="275510"/>
            <a:ext cx="9817629" cy="99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33"/>
              </a:lnSpc>
              <a:spcBef>
                <a:spcPct val="0"/>
              </a:spcBef>
            </a:pPr>
            <a:r>
              <a:rPr lang="en-US" sz="5380" spc="41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GITHUB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587991"/>
            <a:ext cx="16230600" cy="198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139"/>
              </a:lnSpc>
              <a:spcBef>
                <a:spcPct val="0"/>
              </a:spcBef>
            </a:pPr>
            <a:r>
              <a:rPr lang="en-US" sz="10813" spc="83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41684"/>
            <a:ext cx="162306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9" y="0"/>
            <a:ext cx="18273311" cy="12174594"/>
          </a:xfrm>
          <a:custGeom>
            <a:avLst/>
            <a:gdLst/>
            <a:ahLst/>
            <a:cxnLst/>
            <a:rect r="r" b="b" t="t" l="l"/>
            <a:pathLst>
              <a:path h="12174594" w="18273311">
                <a:moveTo>
                  <a:pt x="0" y="0"/>
                </a:moveTo>
                <a:lnTo>
                  <a:pt x="18273311" y="0"/>
                </a:lnTo>
                <a:lnTo>
                  <a:pt x="18273311" y="12174594"/>
                </a:lnTo>
                <a:lnTo>
                  <a:pt x="0" y="12174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48835" y="2729274"/>
            <a:ext cx="721879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ÍNDICE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48835" y="3656286"/>
            <a:ext cx="7218793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Planteamiento del Proyecto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Mapa de Procesos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Necesidad de los clientes y gerente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Requisitos funcionales y no funcionales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Mockup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GIT - GitHub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4869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5400" y="1129062"/>
            <a:ext cx="10217201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 spc="431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PLANTEAMIENTO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51495"/>
            <a:ext cx="721879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Objetivo General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1193" y="2361925"/>
            <a:ext cx="5975213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Objetivos Especificos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29565"/>
            <a:ext cx="7218793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Desarrollar una aplicativo para apoyar el proceso de ventas en línea de la empresa Urbanoir dedicada a la comercialización de ropa.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61193" y="3137895"/>
            <a:ext cx="8798107" cy="54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Realizar el registro de nuevos usuarios. 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Ofrecer a los clientes un catálogo actualizado de productos.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Ofrecer a los clientes un catálogo actualizado de productos.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Permitir al cliente hacer compras en línea.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Mostrar a los clientes el estado (pendiente, enviado, entregado) de su pedido.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87" y="-467288"/>
            <a:ext cx="18327287" cy="12210555"/>
          </a:xfrm>
          <a:custGeom>
            <a:avLst/>
            <a:gdLst/>
            <a:ahLst/>
            <a:cxnLst/>
            <a:rect r="r" b="b" t="t" l="l"/>
            <a:pathLst>
              <a:path h="12210555" w="18327287">
                <a:moveTo>
                  <a:pt x="0" y="0"/>
                </a:moveTo>
                <a:lnTo>
                  <a:pt x="18327287" y="0"/>
                </a:lnTo>
                <a:lnTo>
                  <a:pt x="18327287" y="12210555"/>
                </a:lnTo>
                <a:lnTo>
                  <a:pt x="0" y="12210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5400" y="1129062"/>
            <a:ext cx="10217201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 spc="431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PLANTEAMIENTO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80596"/>
            <a:ext cx="7218793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323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Problematica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65577"/>
            <a:ext cx="7218793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Necesidad de modernización y digitalización.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Aunsecia de una plataforma propia.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591" r="0" b="-775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7218793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277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ALCANCE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90700"/>
            <a:ext cx="457465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01.DISEÑO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38096" y="4394004"/>
            <a:ext cx="519264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02.SECCIONES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18674" y="6704357"/>
            <a:ext cx="684062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03.ALMACENAMIENTO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72103"/>
            <a:ext cx="4574654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Responsivo, amigable y moderno.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7093" y="5675407"/>
            <a:ext cx="4574654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Inicio, Catálogo de prouductos, carrito de compras y registro/inicio de sesión.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84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Y paneles para el administrador.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3668" y="7985760"/>
            <a:ext cx="4574654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18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Para los productos, usuarios, pedidos, comentarios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1671" y="847725"/>
            <a:ext cx="9817629" cy="99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33"/>
              </a:lnSpc>
              <a:spcBef>
                <a:spcPct val="0"/>
              </a:spcBef>
            </a:pPr>
            <a:r>
              <a:rPr lang="en-US" sz="5380" spc="41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PLANTEAMIENTO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6122" y="-87819"/>
            <a:ext cx="18444122" cy="10374819"/>
          </a:xfrm>
          <a:custGeom>
            <a:avLst/>
            <a:gdLst/>
            <a:ahLst/>
            <a:cxnLst/>
            <a:rect r="r" b="b" t="t" l="l"/>
            <a:pathLst>
              <a:path h="10374819" w="18444122">
                <a:moveTo>
                  <a:pt x="0" y="0"/>
                </a:moveTo>
                <a:lnTo>
                  <a:pt x="18444122" y="0"/>
                </a:lnTo>
                <a:lnTo>
                  <a:pt x="18444122" y="10374819"/>
                </a:lnTo>
                <a:lnTo>
                  <a:pt x="0" y="1037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7218793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277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JUESTIFICACIÓN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72750"/>
            <a:ext cx="161573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322012"/>
            <a:ext cx="161573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28600"/>
            <a:ext cx="161573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572750"/>
            <a:ext cx="161573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462" u="none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03.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4433" y="2758275"/>
            <a:ext cx="6061261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Una oportunidad de estrategia.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9733" y="4507536"/>
            <a:ext cx="6061261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Procesos internos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4433" y="4714124"/>
            <a:ext cx="6061261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Experiencias inolvidables.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59733" y="2758275"/>
            <a:ext cx="6061261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246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Profesionalismo.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1671" y="847725"/>
            <a:ext cx="9817629" cy="99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33"/>
              </a:lnSpc>
              <a:spcBef>
                <a:spcPct val="0"/>
              </a:spcBef>
            </a:pPr>
            <a:r>
              <a:rPr lang="en-US" sz="5380" spc="41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PLANTEAMIENTO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8077" y="4554934"/>
            <a:ext cx="12691847" cy="99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33"/>
              </a:lnSpc>
              <a:spcBef>
                <a:spcPct val="0"/>
              </a:spcBef>
            </a:pPr>
            <a:r>
              <a:rPr lang="en-US" sz="5380" spc="41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NECESIDAD DE LOS CLIENTES Y GERENTE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6509"/>
            <a:ext cx="18902994" cy="12594120"/>
          </a:xfrm>
          <a:custGeom>
            <a:avLst/>
            <a:gdLst/>
            <a:ahLst/>
            <a:cxnLst/>
            <a:rect r="r" b="b" t="t" l="l"/>
            <a:pathLst>
              <a:path h="12594120" w="18902994">
                <a:moveTo>
                  <a:pt x="0" y="0"/>
                </a:moveTo>
                <a:lnTo>
                  <a:pt x="18902994" y="0"/>
                </a:lnTo>
                <a:lnTo>
                  <a:pt x="18902994" y="12594120"/>
                </a:lnTo>
                <a:lnTo>
                  <a:pt x="0" y="1259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1178" y="694034"/>
            <a:ext cx="12333099" cy="8898932"/>
            <a:chOff x="0" y="0"/>
            <a:chExt cx="3248224" cy="2343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8224" cy="2343752"/>
            </a:xfrm>
            <a:custGeom>
              <a:avLst/>
              <a:gdLst/>
              <a:ahLst/>
              <a:cxnLst/>
              <a:rect r="r" b="b" t="t" l="l"/>
              <a:pathLst>
                <a:path h="2343752" w="3248224">
                  <a:moveTo>
                    <a:pt x="32014" y="0"/>
                  </a:moveTo>
                  <a:lnTo>
                    <a:pt x="3216209" y="0"/>
                  </a:lnTo>
                  <a:cubicBezTo>
                    <a:pt x="3233890" y="0"/>
                    <a:pt x="3248224" y="14333"/>
                    <a:pt x="3248224" y="32014"/>
                  </a:cubicBezTo>
                  <a:lnTo>
                    <a:pt x="3248224" y="2311737"/>
                  </a:lnTo>
                  <a:cubicBezTo>
                    <a:pt x="3248224" y="2329418"/>
                    <a:pt x="3233890" y="2343752"/>
                    <a:pt x="3216209" y="2343752"/>
                  </a:cubicBezTo>
                  <a:lnTo>
                    <a:pt x="32014" y="2343752"/>
                  </a:lnTo>
                  <a:cubicBezTo>
                    <a:pt x="14333" y="2343752"/>
                    <a:pt x="0" y="2329418"/>
                    <a:pt x="0" y="2311737"/>
                  </a:cubicBezTo>
                  <a:lnTo>
                    <a:pt x="0" y="32014"/>
                  </a:lnTo>
                  <a:cubicBezTo>
                    <a:pt x="0" y="14333"/>
                    <a:pt x="14333" y="0"/>
                    <a:pt x="32014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248224" cy="2419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51553" y="694034"/>
            <a:ext cx="11264097" cy="8898932"/>
          </a:xfrm>
          <a:custGeom>
            <a:avLst/>
            <a:gdLst/>
            <a:ahLst/>
            <a:cxnLst/>
            <a:rect r="r" b="b" t="t" l="l"/>
            <a:pathLst>
              <a:path h="8898932" w="11264097">
                <a:moveTo>
                  <a:pt x="0" y="0"/>
                </a:moveTo>
                <a:lnTo>
                  <a:pt x="11264097" y="0"/>
                </a:lnTo>
                <a:lnTo>
                  <a:pt x="11264097" y="8898932"/>
                </a:lnTo>
                <a:lnTo>
                  <a:pt x="0" y="8898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67128" y="275510"/>
            <a:ext cx="9817629" cy="99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33"/>
              </a:lnSpc>
              <a:spcBef>
                <a:spcPct val="0"/>
              </a:spcBef>
            </a:pPr>
            <a:r>
              <a:rPr lang="en-US" sz="5380" spc="41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BPMN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7594" y="-1520062"/>
            <a:ext cx="19732930" cy="13147065"/>
          </a:xfrm>
          <a:custGeom>
            <a:avLst/>
            <a:gdLst/>
            <a:ahLst/>
            <a:cxnLst/>
            <a:rect r="r" b="b" t="t" l="l"/>
            <a:pathLst>
              <a:path h="13147065" w="19732930">
                <a:moveTo>
                  <a:pt x="0" y="0"/>
                </a:moveTo>
                <a:lnTo>
                  <a:pt x="19732930" y="0"/>
                </a:lnTo>
                <a:lnTo>
                  <a:pt x="19732930" y="13147064"/>
                </a:lnTo>
                <a:lnTo>
                  <a:pt x="0" y="13147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9038" y="4554934"/>
            <a:ext cx="15489923" cy="99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33"/>
              </a:lnSpc>
              <a:spcBef>
                <a:spcPct val="0"/>
              </a:spcBef>
            </a:pPr>
            <a:r>
              <a:rPr lang="en-US" sz="5380" spc="414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LOS REQUISITOS FUNCIONALES Y NO FUNCIONALES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88680"/>
            <a:ext cx="2152442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323" u="sng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  <a:hlinkClick r:id="rId3" tooltip="https://www.figma.com/design/ScAzs3mKOuRDQv2d2vEFfl/Maquetaci%C3%B3n?node-id=0-1&amp;t=uRrU2aj8dpePtSPp-1"/>
              </a:rPr>
              <a:t>MOCKUP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48596" y="8488680"/>
            <a:ext cx="2152442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323" u="sng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  <a:hlinkClick r:id="rId4" tooltip="https://github.com/MoonlessNight/Urbanoir/branches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DAGsvDAByxs</dc:identifier>
  <dcterms:modified xsi:type="dcterms:W3CDTF">2011-08-01T06:04:30Z</dcterms:modified>
  <cp:revision>1</cp:revision>
  <dc:title>Presentación Escape Room Misterio Fotográfico Blanco y Negro</dc:title>
</cp:coreProperties>
</file>